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verage"/>
      <p:regular r:id="rId14"/>
    </p:embeddedFont>
    <p:embeddedFont>
      <p:font typeface="Oswald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regular.fntdata"/><Relationship Id="rId14" Type="http://schemas.openxmlformats.org/officeDocument/2006/relationships/font" Target="fonts/Average-regular.fntdata"/><Relationship Id="rId16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c0326bd7a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c0326bd7a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c0326bd7a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c0326bd7a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c0326bd7a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c0326bd7a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c23622787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c23622787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c23622787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c23622787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c0326bd7a6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c0326bd7a6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c23622787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c23622787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yVtBIT-8IJICvTl5jKtrWVDh4h3yVza1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11700" y="109450"/>
            <a:ext cx="8520600" cy="2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249050" y="357825"/>
            <a:ext cx="8520600" cy="21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5200">
                <a:solidFill>
                  <a:schemeClr val="dk1"/>
                </a:solidFill>
              </a:rPr>
              <a:t>Использование нейронных сетей</a:t>
            </a:r>
            <a:r>
              <a:rPr lang="ru" sz="5200">
                <a:solidFill>
                  <a:schemeClr val="dk1"/>
                </a:solidFill>
              </a:rPr>
              <a:t> для </a:t>
            </a:r>
            <a:endParaRPr sz="5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5200">
                <a:solidFill>
                  <a:schemeClr val="dk1"/>
                </a:solidFill>
              </a:rPr>
              <a:t>генерации хокку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Состав команды Hub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0" y="966075"/>
            <a:ext cx="9222600" cy="41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7200"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ru" sz="7200">
                <a:latin typeface="Times New Roman"/>
                <a:ea typeface="Times New Roman"/>
                <a:cs typeface="Times New Roman"/>
                <a:sym typeface="Times New Roman"/>
              </a:rPr>
              <a:t>Уфимцев Ю.Э       Акулин М.А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</a:t>
            </a:r>
            <a:r>
              <a:rPr lang="ru" sz="7200">
                <a:latin typeface="Times New Roman"/>
                <a:ea typeface="Times New Roman"/>
                <a:cs typeface="Times New Roman"/>
                <a:sym typeface="Times New Roman"/>
              </a:rPr>
              <a:t>Гарчев В.Е           Кунгурцев 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" sz="7200">
                <a:latin typeface="Times New Roman"/>
                <a:ea typeface="Times New Roman"/>
                <a:cs typeface="Times New Roman"/>
                <a:sym typeface="Times New Roman"/>
              </a:rPr>
              <a:t>Р.А        Кичигин С.А</a:t>
            </a:r>
            <a:endParaRPr sz="7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7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" sz="4800"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ru" sz="4000">
                <a:latin typeface="Times New Roman"/>
                <a:ea typeface="Times New Roman"/>
                <a:cs typeface="Times New Roman"/>
                <a:sym typeface="Times New Roman"/>
              </a:rPr>
              <a:t>     Создание сайта                    Тренировка нейронной сети             Распределение задач,                      Подготовка датасета                  Связь частей проекта по grpc                                                     </a:t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40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                                           организация работы, контроль процесса    </a:t>
            </a:r>
            <a:r>
              <a:rPr lang="ru" sz="48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          </a:t>
            </a:r>
            <a:r>
              <a:rPr lang="ru" sz="7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ru" sz="56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                                                                                      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75" y="1076100"/>
            <a:ext cx="1502800" cy="23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4625" y="1076100"/>
            <a:ext cx="1454619" cy="23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8525" y="1076100"/>
            <a:ext cx="1458075" cy="238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38500" y="1076100"/>
            <a:ext cx="1458076" cy="23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52175" y="1076100"/>
            <a:ext cx="1444871" cy="23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                                Постановка задачи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1152475"/>
            <a:ext cx="8520600" cy="37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Хокку это традиционная форма японской поэзии, стих состоит из 17 слогов, разбитых на 3 строки, первая и третья строки состоят из 5 слогов, а вторая из 7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                                                    </a:t>
            </a:r>
            <a:r>
              <a:rPr lang="ru"/>
              <a:t>it ebbs and flows now 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                                                 my will a rock in the swell 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                                                         i sink beneath 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Целью нашего проекта является популяризация хокку и получение опыта работы с нейронными сетями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                                     Подготовка датасета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017725"/>
            <a:ext cx="8520600" cy="38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Датасет хокку был взят из трех источников, 2 датасета с сайта haggle и взяли 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хокку 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 сайта стихотворений.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Из полученных хокку были удалены те, которые не 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соответствовали </a:t>
            </a: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формату 5-7-5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 итоге наш датасет составляет более 13 тысяч хокку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2100" y="2455450"/>
            <a:ext cx="3431901" cy="252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Реализация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Для решения задачи мы решили использовать находящуюся в открытом доступе модель gpt2 и настроили ее для генерации хокку при помощи подготовленного датасета.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2075" y="2652900"/>
            <a:ext cx="4919852" cy="199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Принцип работы модели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5634"/>
            <a:ext cx="9144001" cy="3143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Результат работы 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9" title="Видео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46175"/>
            <a:ext cx="9144000" cy="399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Дальнейшее развитие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Для улучшения качества генерируемых хокку можно предпринять </a:t>
            </a:r>
            <a:r>
              <a:rPr lang="ru"/>
              <a:t>следующие </a:t>
            </a:r>
            <a:r>
              <a:rPr lang="ru"/>
              <a:t>действия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Повышение качества данных в датасете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Повышение размера датасета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Оптимизация модели и более </a:t>
            </a:r>
            <a:r>
              <a:rPr lang="ru"/>
              <a:t>длительное </a:t>
            </a:r>
            <a:r>
              <a:rPr lang="ru"/>
              <a:t>время тренировки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